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4" r:id="rId6"/>
    <p:sldId id="27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B099-1ACF-475C-95A0-03B8ADEA6DD6}" type="datetimeFigureOut">
              <a:rPr lang="fr-FR" smtClean="0"/>
              <a:pPr/>
              <a:t>20/08/2015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8E04-5A12-4C0D-BE81-507C95A211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6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"/>
            <a:ext cx="7990656" cy="9807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Réalisation d’une fresque par des élèves du collège et leurs correspondants allemands. 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6381328"/>
            <a:ext cx="6876256" cy="476672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Travail piloté par Monsieur </a:t>
            </a:r>
            <a:r>
              <a:rPr lang="fr-FR" sz="2000" dirty="0" err="1" smtClean="0">
                <a:solidFill>
                  <a:schemeClr val="accent1"/>
                </a:solidFill>
              </a:rPr>
              <a:t>Hingant</a:t>
            </a:r>
            <a:r>
              <a:rPr lang="fr-FR" sz="2000" dirty="0" smtClean="0">
                <a:solidFill>
                  <a:schemeClr val="accent1"/>
                </a:solidFill>
              </a:rPr>
              <a:t>, professeur d’Arts plastiques.</a:t>
            </a:r>
            <a:endParaRPr lang="fr-FR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Préparer le fond…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ce réservé du contenu 3" descr="IMG_6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41" t="17501" r="20657" b="7722"/>
          <a:stretch>
            <a:fillRect/>
          </a:stretch>
        </p:blipFill>
        <p:spPr>
          <a:xfrm>
            <a:off x="323528" y="260648"/>
            <a:ext cx="4248472" cy="3384376"/>
          </a:xfrm>
        </p:spPr>
      </p:pic>
      <p:pic>
        <p:nvPicPr>
          <p:cNvPr id="5" name="Espace réservé du contenu 3" descr="IMG_6218.JPG"/>
          <p:cNvPicPr>
            <a:picLocks noChangeAspect="1"/>
          </p:cNvPicPr>
          <p:nvPr/>
        </p:nvPicPr>
        <p:blipFill>
          <a:blip r:embed="rId3" cstate="print"/>
          <a:srcRect l="9430" t="6996"/>
          <a:stretch>
            <a:fillRect/>
          </a:stretch>
        </p:blipFill>
        <p:spPr>
          <a:xfrm>
            <a:off x="3347864" y="2492896"/>
            <a:ext cx="5465580" cy="42093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6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893"/>
          <a:stretch>
            <a:fillRect/>
          </a:stretch>
        </p:blipFill>
        <p:spPr>
          <a:xfrm>
            <a:off x="0" y="0"/>
            <a:ext cx="5256584" cy="4525963"/>
          </a:xfrm>
        </p:spPr>
      </p:pic>
      <p:pic>
        <p:nvPicPr>
          <p:cNvPr id="5" name="Espace réservé du contenu 3" descr="IMG_6224.JPG"/>
          <p:cNvPicPr>
            <a:picLocks noChangeAspect="1"/>
          </p:cNvPicPr>
          <p:nvPr/>
        </p:nvPicPr>
        <p:blipFill>
          <a:blip r:embed="rId3" cstate="print"/>
          <a:srcRect l="8621" r="4322"/>
          <a:stretch>
            <a:fillRect/>
          </a:stretch>
        </p:blipFill>
        <p:spPr>
          <a:xfrm>
            <a:off x="5364088" y="1124744"/>
            <a:ext cx="3635896" cy="5568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7864" y="5229200"/>
            <a:ext cx="534928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Y porter le message sur l’égalité homme-femme…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IMG_6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9"/>
            <a:ext cx="3936437" cy="2952328"/>
          </a:xfrm>
        </p:spPr>
      </p:pic>
      <p:pic>
        <p:nvPicPr>
          <p:cNvPr id="5" name="Espace réservé du contenu 3" descr="IMG_6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3394472" cy="4525963"/>
          </a:xfrm>
          <a:prstGeom prst="rect">
            <a:avLst/>
          </a:prstGeom>
        </p:spPr>
      </p:pic>
      <p:pic>
        <p:nvPicPr>
          <p:cNvPr id="6" name="Image 5" descr="IMG_6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2427734" cy="3236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G_6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564904"/>
            <a:ext cx="5328592" cy="3996444"/>
          </a:xfrm>
          <a:prstGeom prst="rect">
            <a:avLst/>
          </a:prstGeom>
        </p:spPr>
      </p:pic>
      <p:pic>
        <p:nvPicPr>
          <p:cNvPr id="6" name="Espace réservé du contenu 5" descr="IMG_62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554" r="34976"/>
          <a:stretch>
            <a:fillRect/>
          </a:stretch>
        </p:blipFill>
        <p:spPr>
          <a:xfrm>
            <a:off x="0" y="188640"/>
            <a:ext cx="352839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6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Cette fresque est visible à Dinan, passage de l’horloge.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46</Words>
  <Application>Microsoft Office PowerPoint</Application>
  <PresentationFormat>Affichage à l'écran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Réalisation d’une fresque par des élèves du collège et leurs correspondants allemands.  </vt:lpstr>
      <vt:lpstr>Préparer le fond…</vt:lpstr>
      <vt:lpstr>Diapositive 3</vt:lpstr>
      <vt:lpstr>Y porter le message sur l’égalité homme-femme…</vt:lpstr>
      <vt:lpstr>Diapositive 5</vt:lpstr>
      <vt:lpstr>Cette fresque est visible à Dinan, passage de l’horloge.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</dc:creator>
  <cp:lastModifiedBy> </cp:lastModifiedBy>
  <cp:revision>61</cp:revision>
  <dcterms:created xsi:type="dcterms:W3CDTF">2015-06-22T08:46:15Z</dcterms:created>
  <dcterms:modified xsi:type="dcterms:W3CDTF">2015-08-20T10:05:30Z</dcterms:modified>
</cp:coreProperties>
</file>